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5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4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11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4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10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91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27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289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15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2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01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25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49044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第三课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外套带了没有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Bring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Coat?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 wonder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他家过年过节都要拜祖先，难怪那么早回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家帮忙。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他下个星期有口头报告，难怪这几天都熬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夜念书。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美美要申请奖学金，难怪她请教授写推荐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64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 wonder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他刚才跟店员发生了一点纠纷，难怪说话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的声音那么大。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美美的爸爸最近没工作了，难怪她哥哥放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弃去法国留学。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5578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A Post-verbal Intensifier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死了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他念的是自己没兴趣的科系，痛苦死了。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申请居留证的手续麻烦死了，他不想办居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留证了。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这条路好长，走起来累死了。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柠檬酸死了。我的烤鱼上面不要加柠檬。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你别再打电脑了，吵死了。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4367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几乎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almost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这几天几乎每天都下雨。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他为了省钱，几乎每天都在学生餐厅吃饭。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这里的人，她几乎都认识。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他的婚礼几乎花光了他所有的钱。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他很节省。衣服几乎都是朋友穿不下送他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5093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多少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somewhat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你虽然不饿，可是美美准备了这么多菜，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你多少吃一点。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你在西班牙住了半年，多少会说几句西班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文吧。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你买的电脑这么便宜，多少会有一点问题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吧。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032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多少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somewhat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那个店员是我朋友。我带你去买东西，多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少可以打一点折。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我不常做饭，可是调味料多少准备了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一点。</a:t>
            </a:r>
            <a:endParaRPr lang="en-US" altLang="zh-TW" sz="35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563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 matter how…, still…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学中文压力再大，我也要继续学。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你再生气也不能骂人。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猪脚面线再好吃也不能天天吃。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工作再稳定也可能发生变化。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考试再简单，也有人考不好。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579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 matter how…, still…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zh-TW" sz="1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1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This pattern is similar to </a:t>
            </a:r>
            <a:r>
              <a:rPr lang="zh-TW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12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，…</a:t>
            </a:r>
            <a:endParaRPr lang="en-US" altLang="zh-TW" sz="128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usage. However, the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pattern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comes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suggests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situation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always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happens regardless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what 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circumstance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is.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other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hand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the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pattern comes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usually the A in 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this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pattern refers to the most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extreme circumstance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1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自己做的菜不管多么难吃，都得吃光。</a:t>
            </a:r>
            <a:r>
              <a:rPr lang="en-US" altLang="zh-TW" sz="1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VS.</a:t>
            </a:r>
          </a:p>
          <a:p>
            <a:pPr marL="0" indent="0">
              <a:buNone/>
            </a:pPr>
            <a:r>
              <a:rPr lang="zh-TW" altLang="zh-TW" sz="1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自己做的菜，再难吃也得吃光。</a:t>
            </a:r>
            <a:endParaRPr lang="en-US" altLang="zh-TW" sz="1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9668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受到（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的）影响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influenced by, affected by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小明受到父母的影响，也很喜欢音乐。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台湾人受到西方文化的影响，喜欢喝咖啡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的人越来越多了。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他的公司受到经济不好的影响，快要做不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小孩子容易受到广告的影响，总是要买一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些对健康不好的东西。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490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受到（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的）影响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influenced by, affected by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台风快要来了。天气受到影响，变得很不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稳定。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今年的气温特别高，雨又下得特别少。柚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子的收成受到影响，比去年少了很多。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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地球的污染越来越严重，有的人的健康已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经受到影响了。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0417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幸亏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fortunately…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这几天天天下雨。幸亏我买了除湿机，要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不然衣服都发霉了。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我弄丢了报告。幸亏朋友捡到了，才不用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再写一次。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他爸爸常说幸亏这几年生意还可以，才有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钱付他的学费。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0170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幸亏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fortunately…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幸亏我一到车站，公车就来了，才没有迟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幸亏他有实际的经验，才能这么快地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找到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工作。</a:t>
            </a:r>
            <a:endParaRPr lang="zh-TW" altLang="en-US" sz="35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6458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算是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considered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教书算是稳定的工作。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这里的樱花算是多的，所以来玩的人不少。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最近气温都很低，而且每天下雨。今天雨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停了，天气算是不错的。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台北的建筑每一栋都差不多，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大楼算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有特色的。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国际关系系算是热门的科系吗？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1060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算是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considered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跟乡下比起来，这里的蚊虫不算多。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他只有一点发烧，感冒不算严重。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这家店的饺子不算好吃。我带你去别家吃。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40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is indeed true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买鞋子是不是先试穿，才知道合适不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合适？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是应该先试穿，而且还要穿着走一走。</a:t>
            </a:r>
          </a:p>
          <a:p>
            <a:pPr marL="0" lv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这位老师把语法解释得很清楚，大家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很快地了解了。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她解释得是很清楚，而且她说话很有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趣。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1669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is indeed true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：你有居留证，可以打工了吧？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：我是有居留证了，可是还不能打工，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得再等八个月。</a:t>
            </a:r>
          </a:p>
          <a:p>
            <a:pPr marL="0" lv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：你说话的声音不对。你感冒了吗？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：我是感冒了，今天喉咙好痛。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：这个牌子的衣服品质很好。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：他们的品质是很好，可是打八折以后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还很贵。</a:t>
            </a:r>
          </a:p>
          <a:p>
            <a:pPr marL="0" lvl="0" indent="0">
              <a:buNone/>
            </a:pP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5417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1237</Words>
  <Application>Microsoft Office PowerPoint</Application>
  <PresentationFormat>如螢幕大小 (4:3)</PresentationFormat>
  <Paragraphs>128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7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受到（…的）影响       to be influenced by, affected by </vt:lpstr>
      <vt:lpstr>I. 受到（…的）影响       to be influenced by, affected by </vt:lpstr>
      <vt:lpstr>II. 幸亏…  fortunately…</vt:lpstr>
      <vt:lpstr>II. 幸亏…  fortunately…</vt:lpstr>
      <vt:lpstr>III. 算是… can be considered …</vt:lpstr>
      <vt:lpstr>III. 算是… can be considered …</vt:lpstr>
      <vt:lpstr>IV. 是… it is indeed true that…</vt:lpstr>
      <vt:lpstr>IV. 是… it is indeed true that…</vt:lpstr>
      <vt:lpstr>V. 难怪  no wonder</vt:lpstr>
      <vt:lpstr>V. 难怪  no wonder</vt:lpstr>
      <vt:lpstr>VI. A Post-verbal Intensifier 死了 terribly</vt:lpstr>
      <vt:lpstr>VII. 几乎  almost</vt:lpstr>
      <vt:lpstr>VIII. 多少  somewhat</vt:lpstr>
      <vt:lpstr>VIII. 多少  somewhat</vt:lpstr>
      <vt:lpstr>IX. 再…也…  no matter how…, still…</vt:lpstr>
      <vt:lpstr>IX. 再…也…  no matter how…, still…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16</cp:revision>
  <dcterms:created xsi:type="dcterms:W3CDTF">2006-08-16T00:00:00Z</dcterms:created>
  <dcterms:modified xsi:type="dcterms:W3CDTF">2018-04-25T09:17:27Z</dcterms:modified>
</cp:coreProperties>
</file>