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88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4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0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12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0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4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3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69331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我最亲的家「人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」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“Family”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，二来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hand…, and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on the other…; first…, second…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我们今年的收成不错，一来天气好，没有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台风，二来我种的是新品种。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养宠物，一来让我们不孤单，二来给我们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很多快乐。所以现在养宠物的人越来越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85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孩子总是喜欢打来打去，你别担心。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他很讲究吃，他说吃来吃去，还是台南的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牛肉汤最好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他们想来想去，最后决定带狗去旅行，不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送它去狗旅馆住。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18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他想换班，可是换来换去都不适合，最后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只好回到原来的班。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小孩子逛市场喜欢摸来摸去，让老板很不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高兴。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163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an object, it must be moved to the front of the sentence, as a topic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电脑，我不想带来带去，累死了。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他写的文章，看来看去都跟吃有关。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0489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 is often followed by some kind of comments by the speaker.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这几个办法，他想来想去，都觉得不好。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not…any 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他觉得自己长大了，可以独立了，就不再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接受父母的帮助了。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我已经跟我男朋友分手了，我们不再见面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那家店的东西品质不是很好，而且价钱很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贵，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我不再去了。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021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not…any 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漫画不再吸引我了。现在我喜欢看谈历史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的书。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他现在越来越喜欢狗了，觉得养狗很快乐，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不再是负担了。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7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do something in an irresponsible manner, risking undesirable consequences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你不能乱倒垃圾，得等垃圾车来才能倒。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功课要好好地写，不能乱写。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这些座位都有人坐，不能乱坐。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你的感冒虽然不严重，可是不能自己乱买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药吃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妈妈怕孩子乱花钱，不敢给孩子太多钱。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604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do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somethng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in an irresponsible manner, risking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undersirable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consequences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is also sometimes used in self-deprecation, often used to suggest humility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：你真会穿，你的衣服都很讲究。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：哪里，我是乱穿的。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：你的报告写得真好，拿到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：哪里，我乱写的，只是运气好。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各的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each doing her/his own…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他们结婚以后，因为在不同的城市上班，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还是各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住各的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他们各说各的，没办法一起讨论。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我们虽然一起去故宫博物院，可是我们的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兴趣不同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，各看各的。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他们同居好几年了，可是晚饭常常是各吃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33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各的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each doing her/his own…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他们一起去夜市，可是各逛各的。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3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even if…(S</a:t>
            </a:r>
            <a:r>
              <a:rPr lang="en-US" altLang="zh-TW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)…, would…(S</a:t>
            </a:r>
            <a:r>
              <a:rPr lang="en-US" altLang="zh-TW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我爸爸常说：就算我做不动了，也不要靠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孩子。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就算你的能力比老板强，你也应该听老板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的意见。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就算男人有养家的责任，家庭经济也不能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完全让男人负担啊。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他的婚礼，我就算再忙，也要参加。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8263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even if…(S1)…, would…(S2)…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就算你觉得孤单，也不能随便打扰别人。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0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because of NP, 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因为气温的变化，今年的芒果熟得比较早。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因为工作的关系，我需要懂越南语的翻译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因为成家晚的关系，他的孩子年纪还很小。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因为周年庆的关系，百货公司里挤满了人。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因为连续剧的影响，街上卖韩国炸鸡的店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越来越多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438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，二来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hand…, and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on the other…; first…, second…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我不信任他，一来我们认识不久，二来听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说他会骗人。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我不跟你们到绿岛去玩，一来我怕坐船，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二来我不会游泳，去了没意思。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我最近吃素，一来天气太热，吃不下油腻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的东西，二来吃青菜对健康比较好。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33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1066</Words>
  <Application>Microsoft Office PowerPoint</Application>
  <PresentationFormat>如螢幕大小 (4:3)</PresentationFormat>
  <Paragraphs>101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乱＋V to do something in an irresponsible manner, risking undesirable consequences</vt:lpstr>
      <vt:lpstr>I. 乱＋V to do somethng in an irresponsible manner, risking undersirable consequences</vt:lpstr>
      <vt:lpstr>II. 各 V 各的  each doing her/his own…</vt:lpstr>
      <vt:lpstr>II. 各 V 各的  each doing her/his own…</vt:lpstr>
      <vt:lpstr>III. 就算…，也…           even if…(S1)…, would…(S2)…</vt:lpstr>
      <vt:lpstr>III. 就算… ，也…           even if…(S1)…, would…(S2)…</vt:lpstr>
      <vt:lpstr>IV. 因为NP，S…  because of NP, S…</vt:lpstr>
      <vt:lpstr>V. 一来…，二来…  on the one hand…, and        on the other…; first…, second…</vt:lpstr>
      <vt:lpstr>V. 一来…，二来…  on the one hand…, and        on the other…; first…, second…</vt:lpstr>
      <vt:lpstr>VI. Repetitively, Back and Forth with         V 来 V 去</vt:lpstr>
      <vt:lpstr>VI. Repetitively, Back and Forth with         V 来 V 去</vt:lpstr>
      <vt:lpstr>VI. Repetitively, Back and Forth with         V 来 V 去</vt:lpstr>
      <vt:lpstr>VI. Repetitively, Back and Forth with         V 来 V 去</vt:lpstr>
      <vt:lpstr>VII. 不再…了  not…any more</vt:lpstr>
      <vt:lpstr>VII. 不再…了  not…any 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2006-08-16T00:00:00Z</dcterms:created>
  <dcterms:modified xsi:type="dcterms:W3CDTF">2018-04-25T09:18:04Z</dcterms:modified>
</cp:coreProperties>
</file>