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9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80" r:id="rId20"/>
    <p:sldId id="274" r:id="rId21"/>
    <p:sldId id="275" r:id="rId22"/>
    <p:sldId id="276" r:id="rId23"/>
    <p:sldId id="277" r:id="rId24"/>
    <p:sldId id="278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5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403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016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923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218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362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191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112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335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541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074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756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69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3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3539430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err="1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第十课</a:t>
            </a:r>
            <a:endParaRPr lang="en-US" altLang="zh-CN" sz="3000" dirty="0" smtClean="0">
              <a:solidFill>
                <a:srgbClr val="C95106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我住院了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I'm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Staying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Hospital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一向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all along, has always…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</a:t>
            </a: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2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他一向不相信我说的话。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(3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她一向不听别人的建议，你别再说了。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（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*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一直）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(4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他旅行以前，一向先计画好。（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*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一直）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8434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一向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all along, has always…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Although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一向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indicates habit, the habit can change.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这里的冬天一向很潮湿，今年却变了。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(2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他一向不喜欢吃海鲜，昨天却点了一道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柠檬鱼。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360146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一向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all along, has always…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一向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can only be used to describe something in the past, while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一直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can be used to express something in the future.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E.g.,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他会一直陪着你走到学校。（*一向）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54583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拿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来说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take…as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an example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我们公司的产品最有竞争力。拿价钱来说，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我们的产品是市场上最便宜的。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我最怕参加比赛了。拿上次演讲比赛来说，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我紧张得把要说的话全忘了。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车祸的原因常常都是速度太快。拿王大明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上次出车祸来说，他的速度几乎超过规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的一倍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6306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拿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来说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take…as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an example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这家公司的待遇真不错。拿休假来说，只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要工作两年就能休十天的假。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丽丽对穿很讲究。拿外套来说，黑色的就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十件不同的款式。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787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Passive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Sentences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受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在台湾，教授是个受人尊敬的工作。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五月天的歌很受大学生喜爱，他们演唱会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的票很快就卖完了。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他的能力很强，老板很喜欢他，所以他在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公司里越来越受重视。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那位医生常上电视，她不但经验多，而且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口才好，非常受欢迎。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69719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Passive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Sentences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受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他一向按照规定办事情，今天不遵守规定，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应该是受了很大的压力。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0412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Passive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Sentences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受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Usage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lphaUcPeriod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Two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 are possible with 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受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It either takes an object or it is followed by the subject of yet another verb.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受</a:t>
            </a:r>
            <a:r>
              <a:rPr lang="zh-TW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＋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她受过很好的教育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jiàoyù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education)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他选择放弃，应该是受了很大的压力。</a:t>
            </a: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0033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Passive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Sentences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受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受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＋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＋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</a:t>
            </a: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他教书很活泼，很受学生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欢迎。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她写的歌受大家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喜爱。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他提出的想法很受店长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重视。</a:t>
            </a: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361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Passive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Sentences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受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Comparing 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passive with </a:t>
            </a:r>
            <a:r>
              <a:rPr lang="zh-TW" altLang="en-US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受 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and the 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passive 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</a:t>
            </a:r>
            <a:r>
              <a:rPr lang="zh-TW" altLang="en-US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被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514350" indent="-514350">
              <a:lnSpc>
                <a:spcPct val="120000"/>
              </a:lnSpc>
              <a:buAutoNum type="arabicPeriod"/>
            </a:pPr>
            <a:r>
              <a:rPr lang="zh-TW" altLang="en-US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被 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a passive particle, and </a:t>
            </a:r>
            <a:r>
              <a:rPr lang="zh-TW" altLang="en-US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受 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a verb. Words like </a:t>
            </a:r>
            <a:r>
              <a:rPr lang="zh-TW" altLang="en-US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很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非常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and </a:t>
            </a:r>
            <a:r>
              <a:rPr lang="zh-TW" altLang="en-US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大 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 be placed in front of</a:t>
            </a:r>
            <a:r>
              <a:rPr lang="zh-TW" altLang="en-US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受 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as adverbials. These cannot be placed in front of </a:t>
            </a:r>
            <a:r>
              <a:rPr lang="zh-TW" altLang="en-US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被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</a:p>
          <a:p>
            <a:pPr marL="0" indent="0">
              <a:buNone/>
            </a:pPr>
            <a:r>
              <a:rPr lang="en-US" altLang="zh-TW" sz="1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 </a:t>
            </a:r>
            <a:r>
              <a:rPr lang="zh-TW" altLang="en-US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比赛的时候天气不好，他的成绩大受影</a:t>
            </a:r>
            <a:endParaRPr lang="en-US" altLang="zh-TW" sz="128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zh-TW" altLang="en-US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响。</a:t>
            </a:r>
            <a:endParaRPr lang="zh-TW" altLang="en-US" sz="128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1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1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1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</a:t>
            </a:r>
            <a:r>
              <a:rPr lang="zh-TW" altLang="en-US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听了吴宝春的故事，他很受感动。</a:t>
            </a:r>
          </a:p>
          <a:p>
            <a:pPr marL="0" indent="0">
              <a:buNone/>
            </a:pPr>
            <a:r>
              <a:rPr lang="en-US" altLang="zh-TW" sz="1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1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</a:t>
            </a:r>
            <a:r>
              <a:rPr lang="en-US" altLang="zh-TW" sz="1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</a:t>
            </a:r>
            <a:r>
              <a:rPr lang="zh-TW" altLang="en-US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他把学生当做孩子，非常受学生尊敬。</a:t>
            </a: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536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Introducing a New Topic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至于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as to, as far as… is concerned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听说李文彦受伤了。至于伤得怎么样，我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就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不清楚了。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这件外套的大小、样子都很合适。至于颜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色，我觉得浅了一点。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我对医学系完全没兴趣，我想当警察。至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于我父母，他们当然反对。我也没办法，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要做自己。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2888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Passive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Sentences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受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-passives relate to events that are often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unfortunate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for the subject or the speaker of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the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sentence, whereas 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受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- passives are free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from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this tendency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她的手机被朋友弄坏了。</a:t>
            </a:r>
          </a:p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这件事情被她发现就麻烦了。</a:t>
            </a:r>
          </a:p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他偷东西的时候被人看见了。</a:t>
            </a: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5841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Passive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Sentences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受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(4)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她很喜欢这个电影，看了以后很受感动。</a:t>
            </a:r>
          </a:p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(5)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我喜欢接近自然，是受她影响。</a:t>
            </a:r>
          </a:p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(6)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她念书很专心，不受别人打扰。</a:t>
            </a: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9656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Passive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Sentences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受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3.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受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in most cases used with  transitive state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verbs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on the other hand, is in most cases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used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action verbs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他把卖菜赚的钱都给了穷人，很受人尊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敬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</a:p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他说话很有意思，很受朋友欢迎。</a:t>
            </a:r>
          </a:p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这种游戏很有意思，很受高中学生喜爱。</a:t>
            </a: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86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Passive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Sentences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受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(4)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他没把事情做好，被老板骂了一顿。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(5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我的车上个周末停在路边，结果被撞坏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了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。倒楣死了！</a:t>
            </a:r>
            <a:endParaRPr lang="zh-TW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(6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他安静地走进办公室，不想被发现。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0287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动不动就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do something impetuously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现在年轻人动不动就换工作，怎么能成功？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这是你自己的问题，不要动不动就怪别人。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你别动不动就打扰别人工作，等他们有空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的时候再去请教他们。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你很健康，不要动不动就去医院检查身体。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最近高铁动不动就出问题，让搭高铁的人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很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不放心。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503765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Introducing a New Topic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至于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as to, as far as… is concerned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我吃东西只讲究营养。至于味道好不好，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没关系。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她喜欢个性好的人。至于外表，她觉得不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重要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9010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看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depends on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考不考得上公职，除了努力以外，还得看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运气。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伤口多久会好，得看是哪里受伤。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产品有没有竞争力，要看价格。要是价格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太高怎么会有人想买？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在网路上卖东西生意好不好，要看卖家的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信用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好不好。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562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看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depends on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台湾的学费贵不贵，很难说，得看是私立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的还是公立的学校。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351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看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depends on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微整型没有伤口，什么时候都可以做，不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必看什么时候放假。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这是一件小事，不必看老板的意见吧。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22997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一向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all along, has always…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他一向很热心，总是喜欢帮助人。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他对自己的能力一向有自信；他不会放弃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这家公司一向重视品质。你可以放心买他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们的产品。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他一向喜欢开玩笑。他说的话，都要打个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折扣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7837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一向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all along, has always…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他一向很照顾学生。不管学生碰到什么问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题，他都尽量帮忙。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3461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一向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all along, has always…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altLang="zh-TW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</a:t>
            </a:r>
            <a:r>
              <a:rPr lang="en-US" altLang="zh-TW" sz="35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Both </a:t>
            </a:r>
            <a:r>
              <a:rPr lang="zh-TW" altLang="en-US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一向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and </a:t>
            </a:r>
            <a:r>
              <a:rPr lang="zh-TW" altLang="en-US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一直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indicate the continuation of an action or a state from the past to the present. </a:t>
            </a:r>
            <a:r>
              <a:rPr lang="zh-TW" altLang="en-US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一向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however, stresses something being habitual, while </a:t>
            </a:r>
            <a:r>
              <a:rPr lang="zh-TW" altLang="en-US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一直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emphasizes continuation. They are thus not always interchangeable.</a:t>
            </a:r>
            <a:endParaRPr lang="en-US" altLang="zh-TW" sz="35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5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(1)</a:t>
            </a:r>
            <a:r>
              <a:rPr lang="zh-TW" altLang="zh-TW" sz="35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（从昨天到今天，）他一直不相信我说</a:t>
            </a:r>
            <a:endParaRPr lang="en-US" altLang="zh-TW" sz="35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5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5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5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的话。</a:t>
            </a:r>
            <a:endParaRPr lang="en-US" altLang="zh-TW" sz="35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290788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</TotalTime>
  <Words>1636</Words>
  <Application>Microsoft Office PowerPoint</Application>
  <PresentationFormat>如螢幕大小 (4:3)</PresentationFormat>
  <Paragraphs>148</Paragraphs>
  <Slides>24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24</vt:i4>
      </vt:variant>
    </vt:vector>
  </HeadingPairs>
  <TitlesOfParts>
    <vt:vector size="34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Times New Roman</vt:lpstr>
      <vt:lpstr>Wingdings</vt:lpstr>
      <vt:lpstr>Office 佈景主題</vt:lpstr>
      <vt:lpstr>PowerPoint 簡報</vt:lpstr>
      <vt:lpstr>I. Introducing a New Topic with 至于…      as to, as far as… is concerned</vt:lpstr>
      <vt:lpstr>I. Introducing a New Topic with 至于…      as to, as far as… is concerned</vt:lpstr>
      <vt:lpstr>II. 看  depends on</vt:lpstr>
      <vt:lpstr>II. 看  depends on</vt:lpstr>
      <vt:lpstr>II. 看  depends on</vt:lpstr>
      <vt:lpstr>III. 一向  all along, has always…</vt:lpstr>
      <vt:lpstr>III. 一向  all along, has always…</vt:lpstr>
      <vt:lpstr>III. 一向  all along, has always…</vt:lpstr>
      <vt:lpstr>III. 一向  all along, has always…</vt:lpstr>
      <vt:lpstr>III. 一向  all along, has always…</vt:lpstr>
      <vt:lpstr>III. 一向  all along, has always…</vt:lpstr>
      <vt:lpstr>IV. 拿…来说  take…as an example</vt:lpstr>
      <vt:lpstr>IV. 拿…来说  take…as an example</vt:lpstr>
      <vt:lpstr>V. Passive Sentences with 受</vt:lpstr>
      <vt:lpstr>V. Passive Sentences with 受</vt:lpstr>
      <vt:lpstr>V. Passive Sentences with 受</vt:lpstr>
      <vt:lpstr>V. Passive Sentences with 受</vt:lpstr>
      <vt:lpstr>V. Passive Sentences with 受</vt:lpstr>
      <vt:lpstr>V. Passive Sentences with 受</vt:lpstr>
      <vt:lpstr>V. Passive Sentences with 受</vt:lpstr>
      <vt:lpstr>V. Passive Sentences with 受</vt:lpstr>
      <vt:lpstr>V. Passive Sentences with 受</vt:lpstr>
      <vt:lpstr>VI. 动不动就… to do something impetuously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17</cp:revision>
  <dcterms:created xsi:type="dcterms:W3CDTF">2006-08-16T00:00:00Z</dcterms:created>
  <dcterms:modified xsi:type="dcterms:W3CDTF">2018-04-25T09:18:26Z</dcterms:modified>
</cp:coreProperties>
</file>