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56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现在流行什么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？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57632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What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the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ends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Now?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第五课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117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30943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唱</a:t>
            </a:r>
            <a:endParaRPr sz="14800" dirty="0">
              <a:latin typeface="標楷體"/>
              <a:cs typeface="標楷體"/>
            </a:endParaRPr>
          </a:p>
          <a:p>
            <a:pPr marR="30943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868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兴奋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xīngfèn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excited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84235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9842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</a:t>
            </a:r>
            <a:endParaRPr sz="14800" dirty="0">
              <a:latin typeface="標楷體"/>
              <a:cs typeface="標楷體"/>
            </a:endParaRPr>
          </a:p>
          <a:p>
            <a:pPr marR="9779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enamored with, be into, be enchanted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362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be obsessed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歌词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gēcí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lyrics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难过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不如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bùrú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90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inferior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现场</a:t>
            </a:r>
            <a:endParaRPr sz="14800" dirty="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4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live; lit. on-site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跳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3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jump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</a:t>
            </a:r>
            <a:endParaRPr sz="14800" dirty="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06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entire, whole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震动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28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vibrate, to shake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流行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popular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漫画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mànhuà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内容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nèiróng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content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色情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sèqíng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pornographic; obscene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放松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fàngsōng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relax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心情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五月天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Wǔyuètiān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590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Mayday (name of a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 rock band)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算了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904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suàn	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9344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it; let it be!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受欢迎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huānyíng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6425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well-received; well-liked; popular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挤满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jǐmǎn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3522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crowded with, packed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租书店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zūshū	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51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book rental store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唉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Oh no! Oh boy!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平板电脑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píngbǎn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diànnǎo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07340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tablet computer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32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智慧型手机</a:t>
            </a:r>
            <a:endParaRPr sz="12000" dirty="0">
              <a:latin typeface="標楷體"/>
              <a:cs typeface="標楷體"/>
            </a:endParaRPr>
          </a:p>
          <a:p>
            <a:pPr marL="635" algn="ctr">
              <a:lnSpc>
                <a:spcPct val="100000"/>
              </a:lnSpc>
              <a:spcBef>
                <a:spcPts val="2060"/>
              </a:spcBef>
              <a:tabLst>
                <a:tab pos="4140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zhìhuìxíng	shǒujī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4301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smartphone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杀时间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447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	shíjiān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75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kill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漫画展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mànhuà	zhǎn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21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comic (book) exhibition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来不及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  <a:tab pos="2285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lái	bù	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0305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 be in time fo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not make it on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撞衫</a:t>
            </a:r>
            <a:endParaRPr sz="14800" dirty="0">
              <a:latin typeface="標楷體"/>
              <a:cs typeface="標楷體"/>
            </a:endParaRPr>
          </a:p>
          <a:p>
            <a:pPr marR="7429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zhuàngshān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"wardrobe clash", more than one person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08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unintentionally wearing duplicate garments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它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917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塞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84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stuﬀ, cram, squeeze (into)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当季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season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款式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kuǎnshì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style (of clothes)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演唱会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yǎnchànghuì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连续剧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liánxùjù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5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TV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series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主角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zhǔjiǎo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35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leading role, leading actor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甜美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tiánměi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sweet and cute, lovely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寄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1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居然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307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unexpectedl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counter to assumption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害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72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adversely impacting somebody so that they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既然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since, given that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服装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fúzhuāng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6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clothing, garments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媒体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méitǐ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media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method, ways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塞车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sāichē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14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net congestion, jam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吸引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xīyǐn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attract, to draw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避免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bìmiǎn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avoid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包包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bāobāo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bag, purse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2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businessperson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产品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chǎnpǐn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product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电子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diànzǐ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electronics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市场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market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new style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落伍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luòwǔ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57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behind the times, passé, old-fashioned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知音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zhīyīn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2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bosom budd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conﬁdant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上线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3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log in, go online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795" y="942851"/>
            <a:ext cx="64103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想象</a:t>
            </a:r>
            <a:endParaRPr sz="14800" dirty="0">
              <a:latin typeface="標楷體"/>
              <a:cs typeface="標楷體"/>
            </a:endParaRPr>
          </a:p>
          <a:p>
            <a:pPr marR="2312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imagine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喇叭裤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lǎbākù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47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bell-bottom pants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印象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impression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游戏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3588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3647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化妆</a:t>
            </a:r>
            <a:endParaRPr sz="14800" dirty="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65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apply cosmetics, to make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一模一样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yìmó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yíyàng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19335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identical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浅蓝色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qiǎn	lánsè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802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 blue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脱掉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tuōdiào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0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take oﬀ (clothing)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小题大作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333740" cy="25699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450" algn="ctr">
              <a:lnSpc>
                <a:spcPct val="100000"/>
              </a:lnSpc>
              <a:tabLst>
                <a:tab pos="235585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xiǎotí	dàzuò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ts val="3835"/>
              </a:lnSpc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520700" indent="-508000">
              <a:lnSpc>
                <a:spcPts val="3835"/>
              </a:lnSpc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make a mountain out of a molehill, to make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big deal of nothing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648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introduce, to roll out (products)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226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1799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成功</a:t>
            </a:r>
            <a:endParaRPr sz="14800" dirty="0">
              <a:latin typeface="標楷體"/>
              <a:cs typeface="標楷體"/>
            </a:endParaRPr>
          </a:p>
          <a:p>
            <a:pPr marR="2179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succeed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倒楣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dǎoméi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45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out of luck, down on one's luck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乐团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yuètuán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24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(music) band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637</Words>
  <Application>Microsoft Office PowerPoint</Application>
  <PresentationFormat>如螢幕大小 (4:3)</PresentationFormat>
  <Paragraphs>277</Paragraphs>
  <Slides>69</Slides>
  <Notes>69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69</vt:i4>
      </vt:variant>
    </vt:vector>
  </HeadingPairs>
  <TitlesOfParts>
    <vt:vector size="7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平板电脑 píngbǎn diànnǎo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一模一样 yìmó yíyàng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2017-05-11T17:02:44Z</dcterms:created>
  <dcterms:modified xsi:type="dcterms:W3CDTF">2018-04-18T09:11:07Z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