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3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6830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我最亲的家「人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」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276860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My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Closes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“Family”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第七课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领养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lǐngyǎng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adopt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只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animals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可爱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kě’ài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cute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孤单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gūdān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lonely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牠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it (animals)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脏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dirty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洗澡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xǐzǎo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96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take a bath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养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4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raise, to keep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乱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840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arbitraril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without rhyme or reason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咬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1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亲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22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close (as of familial relationship)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1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hit, beat, smack, slap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分手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fēnshǒu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1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break up (said of romantic relationships)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紧张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jǐnzhāng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tense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减轻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jiǎnqīng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reduce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送</a:t>
            </a:r>
            <a:endParaRPr sz="14800" dirty="0">
              <a:latin typeface="標楷體"/>
              <a:cs typeface="標楷體"/>
            </a:endParaRPr>
          </a:p>
          <a:p>
            <a:pPr marR="33420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美容院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měiróngyuàn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beauty salon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推车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stroller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77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maste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owner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相处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xiāngchǔ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206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get along (with), to spend time together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2648" y="942851"/>
            <a:ext cx="5381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32150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</a:t>
            </a:r>
            <a:endParaRPr sz="14800" dirty="0">
              <a:latin typeface="標楷體"/>
              <a:cs typeface="標楷體"/>
            </a:endParaRPr>
          </a:p>
          <a:p>
            <a:pPr marR="3215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98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give birth, to bear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爷爷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yéye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07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grandpa (father's side)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宠物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chǒngwù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88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单身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dānshēn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3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single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医院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hospital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意见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54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suggestion, opinion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建立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establish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散步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sànbù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998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take a walk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家庭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jiātíng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2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family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4591" y="942851"/>
            <a:ext cx="62699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23266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真正</a:t>
            </a:r>
            <a:endParaRPr sz="14800" dirty="0">
              <a:latin typeface="標楷體"/>
              <a:cs typeface="標楷體"/>
            </a:endParaRPr>
          </a:p>
          <a:p>
            <a:pPr marR="2326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real, true, genuine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幸福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xìngfú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2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happyiness, blessing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跌倒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dié	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80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fall down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邻居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línjū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neighbor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2953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 dirty="0">
              <a:latin typeface="Times New Roman"/>
              <a:cs typeface="Times New Roman"/>
            </a:endParaRPr>
          </a:p>
          <a:p>
            <a:pPr marR="23012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当成</a:t>
            </a:r>
            <a:endParaRPr sz="14800" dirty="0">
              <a:latin typeface="標楷體"/>
              <a:cs typeface="標楷體"/>
            </a:endParaRPr>
          </a:p>
          <a:p>
            <a:pPr marR="2300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8665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conside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view as, regard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忍不住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rěnbúzhù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7065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beyond the limits of endurance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多元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18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diverse, diversiﬁed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阿姨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āyí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63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aunt (mother's sisters)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先生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husband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下班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25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get oﬀ work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806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correct, check (homework)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公公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050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fathe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-in-law (of a female)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218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completel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entirely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靠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3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depend on, rely 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狗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dog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单亲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dānqīn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4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single parent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贵族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guìzú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49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nobilit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aristocrat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时代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5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period, time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943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3329304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强</a:t>
            </a:r>
            <a:endParaRPr sz="14800" dirty="0">
              <a:latin typeface="標楷體"/>
              <a:cs typeface="標楷體"/>
            </a:endParaRPr>
          </a:p>
          <a:p>
            <a:pPr marR="3328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strong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追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zhuī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go after someone trying to establish a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709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relationship of love, to chase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自由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zìyóu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0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free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独立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independent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安排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ānpái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2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handle, to arrange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享受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xiǎngshòu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3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enjoy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身边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7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by one's side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叫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202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bark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伴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companion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tóngjū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35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live together (as a couple), to cohabit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成家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chéngjiā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set up a famil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marry (from the male's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011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perspective)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负担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0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bear (a burden, responsibility)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养家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yǎngjiā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50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support one's family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责任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zérèn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44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responsibility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乱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98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in turmoil, be in chaos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教养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jiàoyǎng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raise, bring up, train, educate (one's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492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children)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接受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jiēshòu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6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accept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组成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99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form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嗯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en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an interjection indicating the speaker's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718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agreement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道德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moral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因此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yīncǐ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19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therefore, so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完整</a:t>
            </a:r>
            <a:endParaRPr sz="14800" dirty="0">
              <a:latin typeface="標楷體"/>
              <a:cs typeface="標楷體"/>
            </a:endParaRPr>
          </a:p>
          <a:p>
            <a:pPr marL="387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wánzhěng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80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complete, integral, whole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Měizhēn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79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female person's name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家华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Jiāhuá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17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male person's name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风云人物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1109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person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7289165" cy="2018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3195">
              <a:lnSpc>
                <a:spcPct val="100000"/>
              </a:lnSpc>
              <a:tabLst>
                <a:tab pos="46583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fēngyún	rénwù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ts val="3835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mover and shake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popular and inﬂuential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下决心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	juéxīn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resolve oneself, make up one's mind (to do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54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something)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奶奶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nǎinai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08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grandma (father's side)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过世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11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die, pass away (honoriﬁc)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746</Words>
  <Application>Microsoft Office PowerPoint</Application>
  <PresentationFormat>如螢幕大小 (4:3)</PresentationFormat>
  <Paragraphs>310</Paragraphs>
  <Slides>76</Slides>
  <Notes>76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76</vt:i4>
      </vt:variant>
    </vt:vector>
  </HeadingPairs>
  <TitlesOfParts>
    <vt:vector size="81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2017-05-11T17:03:32Z</dcterms:created>
  <dcterms:modified xsi:type="dcterms:W3CDTF">2018-04-18T09:20:26Z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