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20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我爱台湾的人情味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9412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Love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aiwanese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Hospitality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第四课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耐心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nàixīn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patience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感动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8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touched, moved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272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14547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担仔面</a:t>
            </a:r>
            <a:endParaRPr sz="14800" dirty="0">
              <a:latin typeface="標楷體"/>
              <a:cs typeface="標楷體"/>
            </a:endParaRPr>
          </a:p>
          <a:p>
            <a:pPr marR="14541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dànzǎimiàn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83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danzai noodles (special dish from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ainan)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zhāopái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store sign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local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赚</a:t>
            </a:r>
            <a:endParaRPr sz="14800" dirty="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08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earn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而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66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on the other hand, rathe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89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make (friends)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理想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3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ideals, aspirations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刚刚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gānggang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just now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爱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80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love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改天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0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some other 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无聊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wúliáo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6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boring, dull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东区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dōngqū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5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East District (of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aipei)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烟火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yānhuǒ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ﬁreworks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跨年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kuànián</a:t>
            </a:r>
            <a:endParaRPr sz="7200" dirty="0">
              <a:latin typeface="Times New Roman"/>
              <a:cs typeface="Times New Roman"/>
            </a:endParaRPr>
          </a:p>
          <a:p>
            <a:pPr marR="231775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welcome in the (solar)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 (lit. span 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018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years)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种类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zhǒnglèi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type, category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价钱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感觉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feeling; a feeling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鸡排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jīpái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2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chicken ﬁllet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mouthful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人情味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rénqíngwèi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80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to be hospitable, kind, friendly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红茶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black tea (lit. red tea)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平溪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Píngxī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737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Pingxi, a town in northern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元宵节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682365" algn="l"/>
              </a:tabLst>
            </a:pPr>
            <a:r>
              <a:rPr sz="7200" spc="-80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uánxiāo	jié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2230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Lantern Festival (15th day of the 1st month)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147" y="942851"/>
            <a:ext cx="6245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孔庙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Kǒngmiào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337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Confucian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校外教学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xiàowài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jiāoxué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59740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ﬁeld trip, class excursion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碰到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pèngdào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9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run 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水煎包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shuǐjiān	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07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pan-fried pork bun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同事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65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colleague, coworker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美食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68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delicacies, delicious foods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349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1832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</a:t>
            </a:r>
            <a:endParaRPr sz="14800" dirty="0">
              <a:latin typeface="標楷體"/>
              <a:cs typeface="標楷體"/>
            </a:endParaRPr>
          </a:p>
          <a:p>
            <a:pPr marR="31832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1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go up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release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泡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pào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steep (tea)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／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soak oneself in, i.e., to bath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41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错过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cuòguò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5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miss (an opportunity)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营业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86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open for business, in operation (businesses)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夜景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yèjǐng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night view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古老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gǔlǎo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ancient, antiquated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古迹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70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historical 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重视</a:t>
            </a:r>
            <a:endParaRPr sz="14800" dirty="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zhòngshì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place emphasis on, to lay stress on, to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90614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value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历史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lìshǐ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history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风俗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customs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习惯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xíguàn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habit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天灯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tiāndēng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sky lantern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道地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9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authentic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粥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20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congee, watery rice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讲究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jiǎngjiù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discriminating in, to be discerning,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091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meticulous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顿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936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the duration of a meal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速度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speed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窄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narrow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街道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盖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build, to erect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待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sta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remain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欣赏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2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appreciate, to enjoy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愿望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yuànwàng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美丽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beautiful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铃木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Língmù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880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Japanese last name: Lingmu (Japanese: Suzuki)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赤崁楼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2870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Chìkǎn	lóu</a:t>
            </a:r>
            <a:endParaRPr sz="7200" dirty="0">
              <a:latin typeface="Times New Roman"/>
              <a:cs typeface="Times New Roman"/>
            </a:endParaRPr>
          </a:p>
          <a:p>
            <a:pPr marR="168275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128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Chihkan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owe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a.k.a. Fort Provintia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stronghold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8082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built by the Dutch,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ainan, in the 17th century)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留下来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  <a:tab pos="2540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	xià	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leave behind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木造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mùzào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13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wooden; made from wood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非去不可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fēiqù	bùkě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2271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isiting (it) is a must!!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讯号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xùnhào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96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signal (data connection)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元宵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yuánxiāo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17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sweet sticky rice dumplings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2355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1705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墙</a:t>
            </a:r>
            <a:endParaRPr sz="14800" dirty="0">
              <a:latin typeface="標楷體"/>
              <a:cs typeface="標楷體"/>
            </a:endParaRPr>
          </a:p>
          <a:p>
            <a:pPr marR="31699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653</Words>
  <Application>Microsoft Office PowerPoint</Application>
  <PresentationFormat>如螢幕大小 (4:3)</PresentationFormat>
  <Paragraphs>264</Paragraphs>
  <Slides>65</Slides>
  <Notes>65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65</vt:i4>
      </vt:variant>
    </vt:vector>
  </HeadingPairs>
  <TitlesOfParts>
    <vt:vector size="70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校外教学 xiàowài jiāoxué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非去不可 fēiqù bùkě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2017-05-11T16:59:05Z</dcterms:created>
  <dcterms:modified xsi:type="dcterms:W3CDTF">2018-04-18T09:07:24Z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