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0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6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1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5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2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3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4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9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68240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台湾故事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有关的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 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is related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6200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上网买东西虽然方便，但是最近电视上有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不少跟网购纠纷有关的新闻。你还是小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我刚刚放在你桌上的是跟演讲比赛有关的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资料，请你收好。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他大学念的是历史，而且辅系是经济，所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以跟台湾经济发展有关的历史，你应该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去请教他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626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有关的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 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is related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想要了解跟原住民有关的风俗文化，你最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好去一趟花莲。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我建议跟这一次校外教学有关的活动，都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让小王一个人安排。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7716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我不喜欢吃鱼 ，但是为了让伤口恢复得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比较快，不得不喝点鱼汤。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因为小明去参加毕业旅行，妈妈不得不帮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他照顾宠物。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现代人的饮食习惯改变了，很多传统小吃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店不得不改卖年轻人喜欢的食物。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848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他的腿受伤了，不得不放弃这场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(M,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games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比赛。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陈如美的父亲生病住院，所以她不得不休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学去工作，改善家里的生活。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16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我表哥念高中的时候，最喜欢的课有英文、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历史以及艺术。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台北、台中以及高雄都是人口两百万以上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大城市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这个城市的交通很乱，怎么改善交通问题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以及减少车祸的发生，是这个城市的人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民最关心的事情。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111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这次台风，台湾东部以及南部都会受到影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响。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明天要去旅行，请你把外套、鞋子以及日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用品放在背包里。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944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1: connects noun,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和、跟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那家商店卖青菜、水果和一些日用品。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他刚去超市买了牛肉、鱼跟面包。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2: connects sentences,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不过、但是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这里白天的温度很高，不过刚刚下过雨，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我觉得凉快多了。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她想去国外旅行，但是想到一个人旅行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有点麻烦，就下不了决心。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8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3: connects nouns &amp; sentences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去国外念书，当地的生活费以及学费，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是学生最关心的事。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你要不要跟王先生见面，以及见面以后，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要谈什么，你最好想清楚。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2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小陈几天以前说想去面包店当学徒，今天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说想去乡下种水果，他到底想做什么？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你不要看到新型的电子产品就买，「货比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三家不吃亏」这句话的意思，你到底懂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懂？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那家商店卖的凤梨酥特别受欢迎，他们到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底用的是什么行销方式？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024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我昨天介绍给你的那位先生，到底你对他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的印象怎么样？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真羡慕你你有这么多好朋友。你到底是怎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么跟别人建立关系的？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9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到底去不去？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到底你去不去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他到底哪里不舒服？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到底他哪里不舒服？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你到底买菜了没有？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到底你买菜了没有？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363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甚至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这种款式的包包非常受欢迎，甚至连续剧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的女主角都拿过。我非买不可。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很多小农为了友善对待土地，最近甚至连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农药都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不用了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凤梨对台湾经济发展一直有很大的帮助，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台湾出口的凤梨甚至曾经占世界第二位。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015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甚至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十六世纪时，欧洲人不但到中南美洲做生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意，甚至到东方来从事贸易活动。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台湾的微整型做得非常好，价钱又合理，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甚至连外国人都利用假期来台湾做微整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2691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这么说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：现在上网购物越来越普遍，这几年大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家的购物习惯真的改变了很多。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：这么说，将来我就不能开服装店了，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：医生看了片子，说小王是骨折。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：这么说，他得住院开刀喽。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0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这么说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：我叔叔打算用稳定的价格跟当地小农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购买芒果，做成芒果蛋糕来卖。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：这么说，那些小农就不需要担心芒果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卖不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出去了。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：小陈从九月起，要到美国念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研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：这么说，他将来想成为企业家喽。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1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这么说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我父母说大学念什么系不重要，最重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要的是要有兴趣。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这么说，你念服装设计系，你父母应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该不会反对。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83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1319</Words>
  <Application>Microsoft Office PowerPoint</Application>
  <PresentationFormat>如螢幕大小 (4:3)</PresentationFormat>
  <Paragraphs>122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8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到底  after all? how on earth…?</vt:lpstr>
      <vt:lpstr>I. 到底  after all? how on earth…?</vt:lpstr>
      <vt:lpstr>I. 到底  after all? how on earth…?</vt:lpstr>
      <vt:lpstr>II. 甚至  even</vt:lpstr>
      <vt:lpstr>II. 甚至  even</vt:lpstr>
      <vt:lpstr>III. 这么说  that being the case, in that case</vt:lpstr>
      <vt:lpstr>III. 这么说  that being the case, in that case</vt:lpstr>
      <vt:lpstr>III. 这么说  that being the case, in that case</vt:lpstr>
      <vt:lpstr>IV. 跟 B 有关的 A   A is related to B</vt:lpstr>
      <vt:lpstr>IV. 跟 B 有关的 A   A is related to B</vt:lpstr>
      <vt:lpstr>V. 不得不  have no choice but to</vt:lpstr>
      <vt:lpstr>V. 不得不  have no choice but to</vt:lpstr>
      <vt:lpstr>VI. 以及  as well as</vt:lpstr>
      <vt:lpstr>VI. 以及  as well as</vt:lpstr>
      <vt:lpstr>VI. 以及  as well as</vt:lpstr>
      <vt:lpstr>VI. 以及  as well as</vt:lpstr>
      <vt:lpstr>VI. 以及  as well 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2006-08-16T00:00:00Z</dcterms:created>
  <dcterms:modified xsi:type="dcterms:W3CDTF">2018-04-25T09:18:32Z</dcterms:modified>
</cp:coreProperties>
</file>