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696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830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154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370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84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769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278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238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58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895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574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60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3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5055871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第六课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到乡下住一晚</a:t>
            </a: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！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Spending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Night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Countryside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什么都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，就是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everything but 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他做什么他父母都支持，就是不让他休学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去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工作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92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宁可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也要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would rather…, in order to…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父母宁可自己辛苦一点，也要让孩子快乐。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小农宁可收成少，也要种出安全、健康的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食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材。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她宁可薪水少，也要做自己有兴趣的工作。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表哥宁可不睡觉，也要把报告写完。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美美宁可餐餐吃面包，也要买漂亮的衣服。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7150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像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 noun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such (nouns) as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像小笼包、炸鸡排、担仔面这样的小吃，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他都喜欢。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像你这样喜欢古迹的人，一定要去台南看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看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像她那样有语言天分的人，一定能很快地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学好中文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像他这样友善对待土地的小农越来越多。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638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像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 noun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such (nouns) as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像她这样在农村长大的人都喜欢接近自然。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95169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一方面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，一方面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 the one hand, …, on the other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她去听五月天的演唱会，一方面想放松心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情，一方面也想了解为什么五月天这么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受欢迎。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她暑假去打工，一方面想赚点钱，一方面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也想学到一些社会经验。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这个款式的包包卖得这么好，一方面是因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为连续剧里的女主角拿过，一方面是价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钱也不太贵。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191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一方面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，一方面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 the one hand, …, on the other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去农夫市集买菜，一方面可以吃到最新鲜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的蔬菜、水果，一方面也可以帮助小农。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过节的时候回家乡，一方面可以跟家人团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聚，一方面还可以看看老同学。</a:t>
            </a: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713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随着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S2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as a consequence of…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随着中国的经济越来越好，中国在国际上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的地位也越来越重要。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随着她的中文越来越好，她参加的活动也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越来越多。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随着大家对农药越来越了解，买有机产品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的人也越来越多了。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0251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随着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S2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as a consequence of…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随着研究所考试的时间越来越近，他的压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力也越来越大。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随着年纪越来越大，她越来越想在美国工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作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的孩子。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9013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因为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only because…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因为卖保险，收入不稳定，她才想换工作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因为这个沙拉是用表哥种的有机蔬菜做的，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才吃的。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美美条件很好，因为工作一直很忙，才到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现在还没有结婚。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7430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因为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only because…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因为工作压力太大，健康出了问题，他才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决定回乡下种田的。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因为他不但热心，而且成绩好，才拿到奖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学金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6050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因为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only because…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lv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：你不是最喜欢看烟火的吗？怎么没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去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：因为我不舒服，才没去看烟火的。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：你明天为什么不去看烟火了？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：因为要去女朋友家，所以不能去看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烟火了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371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Complaining with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不说，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S2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merely, but also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那个地方吵不说，环境也很复杂。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他现在的工作是推销产品。薪水低不说，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也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很辛苦。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那家店卖的商品种类少不说，价钱也很贵，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难怪客人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小林最近常迟到不说，功课也不写。他怎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么了？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6213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Complaining with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不说，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S2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merely, but also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周年庆的时候，挤死了不说，也常常因为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便宜买了一些没有用的东西回家。</a:t>
            </a: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12087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再加上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furthermore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那件衣服的款式比较旧，颜色也太浅，再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加上穿起来不舒服，所以虽然打五折，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我也没买。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阳明山上有很多很好的餐厅，再加上夜景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很美，他决定带女朋友上阳明山吃晚饭。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当老师生活稳定，再加上薪水比一般工作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高，难怪他每天熬夜念书，准备考试。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7522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再加上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furthermore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在乡下，孩子可以接近土地，在田里跑跑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跳跳，再加上可以吃到最新鲜的蔬菜，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所以父母周末都喜欢带孩子到乡下去玩。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大家都很信任他，再加上他的面包都是用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最好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的食材做的，所以很多人住得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再远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也要去他的店买面包。</a:t>
            </a: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22923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什么都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，就是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everything but 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她什么都买了，就是忘了买盐。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这家商店今天什么都打八折，就是我要买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的东西不打折。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他对什么都不讲究，就是讲究吃。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这条街上什么店都有，就是没有电信公司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的门市。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87681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</TotalTime>
  <Words>1195</Words>
  <Application>Microsoft Office PowerPoint</Application>
  <PresentationFormat>如螢幕大小 (4:3)</PresentationFormat>
  <Paragraphs>114</Paragraphs>
  <Slides>17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17</vt:i4>
      </vt:variant>
    </vt:vector>
  </HeadingPairs>
  <TitlesOfParts>
    <vt:vector size="27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Times New Roman</vt:lpstr>
      <vt:lpstr>Wingdings</vt:lpstr>
      <vt:lpstr>Office 佈景主題</vt:lpstr>
      <vt:lpstr>PowerPoint 簡報</vt:lpstr>
      <vt:lpstr>I. 因为…才…  only because…</vt:lpstr>
      <vt:lpstr>I. 因为…才…  only because…</vt:lpstr>
      <vt:lpstr>I. 因为…才…  only because…</vt:lpstr>
      <vt:lpstr>II. Complaining with …S1…不说，S2 也…        not merely, but also</vt:lpstr>
      <vt:lpstr>II. Complaining with …S1…不说，S2 也…        not merely, but also</vt:lpstr>
      <vt:lpstr>III. 再加上  furthermore</vt:lpstr>
      <vt:lpstr>III. 再加上  furthermore</vt:lpstr>
      <vt:lpstr>IV. 什么都…，就是…  everything but …</vt:lpstr>
      <vt:lpstr>IV. 什么都…，就是…  everything but …</vt:lpstr>
      <vt:lpstr>V. 宁可… 也要…        would rather…, in order to…</vt:lpstr>
      <vt:lpstr>VI. 像…的 + noun  such (nouns) as</vt:lpstr>
      <vt:lpstr>VI. 像…的 + noun  such (nouns) as</vt:lpstr>
      <vt:lpstr>VII. 一方面…，一方面…            on the one hand, …, on the other</vt:lpstr>
      <vt:lpstr>VII. 一方面…，一方面…            on the one hand, …, on the other</vt:lpstr>
      <vt:lpstr>Ⅷ. 随着 S1…，S2 也…             as a consequence of…</vt:lpstr>
      <vt:lpstr>Ⅷ. 随着 S1…，S2 也…             as a consequence of…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11</cp:revision>
  <dcterms:created xsi:type="dcterms:W3CDTF">2006-08-16T00:00:00Z</dcterms:created>
  <dcterms:modified xsi:type="dcterms:W3CDTF">2018-04-25T09:17:59Z</dcterms:modified>
</cp:coreProperties>
</file>