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0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8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2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6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0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9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26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544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6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3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1856277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第二课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八折起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20%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并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你们为什么都来问我？我并不知道怎么包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饺子啊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这些菜的作法虽然简单，但是味道并不差。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这件事说起来容易，做起来并不容易。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网路虽然把世界变小了，但是人跟人的关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系并没有变得比较近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垃圾分类并没有你想的那么麻烦。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584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并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speaker uses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并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indicate that what he is saying is contrary to what the addressee assumes or expects. By contrast, without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并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speaker’s statement is a straightforward one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270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并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你们班上不是还有位子吗？妳怎么没叫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我去旁听？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我并不知道还有位子</a:t>
            </a:r>
            <a:r>
              <a:rPr lang="zh-TW" altLang="zh-TW" sz="3200" dirty="0" smtClean="0"/>
              <a:t>。 </a:t>
            </a:r>
            <a:endParaRPr lang="en-US" altLang="zh-TW" sz="3200" dirty="0" smtClean="0"/>
          </a:p>
          <a:p>
            <a:pPr marL="0" indent="0">
              <a:buNone/>
            </a:pPr>
            <a:r>
              <a:rPr lang="zh-TW" altLang="en-US" sz="3200" dirty="0"/>
              <a:t>　</a:t>
            </a:r>
            <a:r>
              <a:rPr lang="zh-TW" altLang="en-US" sz="3200" dirty="0" smtClean="0"/>
              <a:t>　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relatively tactful way of saying it)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/>
              <a:t>　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我不知道还有位子</a:t>
            </a:r>
            <a:r>
              <a:rPr lang="zh-TW" altLang="zh-TW" sz="3200" dirty="0" smtClean="0"/>
              <a:t>。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(more direct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61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尤其是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especially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这学期的功课给他很大的压力，尤其是口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头报告。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过春节，小孩都很开心，尤其是拿红包的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时候。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中文很难学，尤其是声调和发音，得花很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多时间练习。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450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尤其是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especially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他对网路上好几个征求教师的广告都很有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兴趣，尤其是去美国大学教中文的广告。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最近他的中文进步了很多，尤其是发音。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564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Concession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只好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could only, have no choice but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电信公司的门市不能刷卡，顾客只好付现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他好不容易考上热门科系，可惜念了一个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学期发现兴趣不合，只好转系。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水饺都煮破了，我只好留下来自己吃。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上课以前我才发现书被我弄丢了。我只好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赶快去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跟朋友借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7221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Concession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只好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could only, have no choice but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他快迟到了，只好搭计程车去上班。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7054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一般来说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generally speaking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一般来说，个性活泼、外语能力好的学生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　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很适合念国际关系系。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在台湾，一般来说，退换商品的时候都得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带发票。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一般来说，有牌子的商品比较贵，但是品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质也比较好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一般来说，菜的味道不要太咸比较健康。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162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一般来说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generally speaking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跟南部比起来，一般来说，台北市区大楼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比较多，马路也比较宽。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17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General 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弄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弄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Noun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你坐一下，我去弄饭。等一下就可以吃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你别一直弄我的衣服。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37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General 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弄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Resultative complements (Vs or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是谁把我的玻璃瓶弄破的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雨好大，把我的衣服弄湿了。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这一课的语法好难，我看了半天还是弄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清楚。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57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再说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besides, moreover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还是刷卡吧。我没带那么多现金。再说，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刷卡还可以再打九五折。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电信公司的中文合约那么长。再说，安德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思是外国人。怎么可能看得懂？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我女朋友一定会生我的气的。这是我掉的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第三支手机了。再说，手机是她送给我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的生日礼物。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080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再说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besides, moreover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我准备的材料够包一百多个饺子。再说，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我还做了好几道菜。大家一定都能吃饱。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你应该趁学校放假到南部海边看看。再说，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你还没玩过水上摩托车。值得去试一试。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0943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become, to turn into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你看！你把饺子包成什么样子了？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我看不懂西班牙文。你能不能帮我把这段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话翻译成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中文？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你在我房间里做了什么事？怎么把我的房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间弄成这样？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她用蛋跟其他材料做成一个生日蛋糕，送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给妈妈。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499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V+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become, to turn into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这是用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Word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写的。我帮你存成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PDF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吗？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97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795</Words>
  <Application>Microsoft Office PowerPoint</Application>
  <PresentationFormat>如螢幕大小 (4:3)</PresentationFormat>
  <Paragraphs>98</Paragraphs>
  <Slides>16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6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一般来说 generally speaking</vt:lpstr>
      <vt:lpstr>Ⅰ. 一般来说 generally speaking</vt:lpstr>
      <vt:lpstr>II. General Verb 弄</vt:lpstr>
      <vt:lpstr>II. General Verb 弄</vt:lpstr>
      <vt:lpstr>III. 再说  besides, moreover</vt:lpstr>
      <vt:lpstr>III. 再说  besides, moreover</vt:lpstr>
      <vt:lpstr>IV. V+成  to become, to turn into</vt:lpstr>
      <vt:lpstr>IV. V+成  to become, to turn into</vt:lpstr>
      <vt:lpstr>V. Contrary to Expectation with 并</vt:lpstr>
      <vt:lpstr>V. Contrary to Expectation with 并</vt:lpstr>
      <vt:lpstr>V. Contrary to Expectation with 并</vt:lpstr>
      <vt:lpstr>VI. 尤其是  especially</vt:lpstr>
      <vt:lpstr>VI. 尤其是  especially</vt:lpstr>
      <vt:lpstr>VII. Concession with 只好          could only, have no choice but to</vt:lpstr>
      <vt:lpstr>VII. Concession with 只好          could only, have no choice but 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17</cp:revision>
  <dcterms:created xsi:type="dcterms:W3CDTF">2006-08-16T00:00:00Z</dcterms:created>
  <dcterms:modified xsi:type="dcterms:W3CDTF">2018-04-25T09:17:22Z</dcterms:modified>
</cp:coreProperties>
</file>