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1756410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第一课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开学了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Schoo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Starts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笔试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08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written test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以外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1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except, other than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口头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kǒutóu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verbal, oral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报告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bàogào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压力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1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pressure, stress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说明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8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instructions, explanation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清楚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qīngchǔ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clear(ly)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位子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seat, place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旁听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pángtīng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audit,to sit in (on a class)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oints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安德思</a:t>
            </a:r>
            <a:endParaRPr sz="14800" dirty="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	Désī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887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from Honduras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羡慕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xiànmù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70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envy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休学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071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take a break from 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用功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yònggōng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7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diligent, conscientious (as a student)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行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8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all right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转</a:t>
            </a:r>
            <a:endParaRPr sz="14800" dirty="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464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transfer (to a diﬀerent major)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原来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originally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会计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kuàijì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accounting, an accountant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热门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1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highly popular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熬夜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áoyè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stay up all night, to burn the midnight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546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当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4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fail a course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罗珊蒂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	Shāndì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3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woman from Indonesia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恐怕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kǒngpà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105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(I am) afraid that, probably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6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speaking skills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51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issue, matte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event, 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迟到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chídào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late (in arrival)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差一点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497330" algn="l"/>
                <a:tab pos="2437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chà	yì	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17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barel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nearl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almost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这样下去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zhèyàng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xiàqù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8639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if it goes on like this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没办法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méi	bànfǎ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1819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there's no wa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there's nothing that can be done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独生女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dúshēngnǚ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5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only child (girl)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私立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sīlì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private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理想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ideal, aspired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何雅婷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Yǎtíng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84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woman from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1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tally with, to match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痛苦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tòngkǔ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painful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科系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kēxì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65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(academic) department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放弃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give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8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no matte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regardless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反对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89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oppose, to be against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个性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gèxìng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personality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活泼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huópō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5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livel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bubbl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vivacious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外语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foreign language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担心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88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worry about, to fret over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45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(school) to start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填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6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ﬁll out (a form)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63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form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办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deal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手续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shǒuxù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3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procedures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申请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shēnqǐng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apply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成绩单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chéngjī	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59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report card, transcripts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考上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8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test 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推荐信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56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tuījiàn	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37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letter of recommendation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班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class, i.e., the students (not the classroom or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course)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新生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new student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严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strict, stern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口试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89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oral test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567</Words>
  <Application>Microsoft Office PowerPoint</Application>
  <PresentationFormat>如螢幕大小 (4:3)</PresentationFormat>
  <Paragraphs>229</Paragraphs>
  <Slides>57</Slides>
  <Notes>57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57</vt:i4>
      </vt:variant>
    </vt:vector>
  </HeadingPairs>
  <TitlesOfParts>
    <vt:vector size="62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这样下去 zhèyàng xiàqù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2017-05-11T16:59:40Z</dcterms:created>
  <dcterms:modified xsi:type="dcterms:W3CDTF">2018-04-18T08:48:18Z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