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5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6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4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4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1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4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7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5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1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7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3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28585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网购时代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Shopping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constitute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这次考试的成绩，口试、笔试各占一半。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电子产品的产值占台湾出口商品第一位。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我幷不是整天都在公司里上班；我在公司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里的时间只占工作时间的一小部分。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我刚刚给你的资料还不完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；那些只占整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份报告的一部分。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成本包括很多部分。实际上材料成本只占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54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regarding NP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有机蔬果在价格上虽然比较贵一点。但是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一般来说，它的品质，顾客也比较信任。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有机蔬果在市场上的价钱虽然很高，但是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实际上农夫的利润幷不高。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中国人习惯上都是先吃饭再喝汤。你们呢？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我跟我最好的朋友在个性上很不一样，她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个性比我急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6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regarding NP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我来台湾快一年了，生活上都没问题了，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学习上也相当顺利，中文进步了不少。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46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带来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bring…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好的生活习惯能给人带来健康。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朋友的关心给他带来温馨的感觉。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在天灯上写下愿望给人带来新的希望。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大部分的中国人都认为拜神、祭祖能给家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人带来平安和幸福。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科技发展给我们的生活带来了很多的便利。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16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结果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consequently, in the end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(A. consequently)	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他每天熬夜打电玩，结果成绩不理想，被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店员没把合约的内容解释清楚，结果害他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多花了好几千块钱。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他没买除湿机，结果雨季的时候，衣服、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鞋子都发霉了。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62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结果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consequently, in the end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in the end)	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他们在媒体上做了不少广告，结果生意还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他带了发票，结果店员还是拒绝让他退换。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42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rely on, by means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 a main verb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有句话说，「在家靠父母，出外靠朋友」，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说明了家人和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朋友的重要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445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rely on, by means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a secondary verb)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他靠自己的努力赚钱买了这栋房子。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现在工作非常难找；我是靠朋友帮忙才找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他靠打工赚的钱养家，生活过得幷不轻松。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张太太的孩子在国外工作，她靠电子邮件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跟网路电话了解孩子生活的情形。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0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打工的好处很多。既可以赚钱，又可以交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单亲爸爸既要赚钱养家，又要照顾孩子，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辛苦。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广告上这种最新型的手机，款式既新，功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能又多，应该很快就会流行起来。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807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她人既长得漂亮，外语能力又强，难怪是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学校里的风云人物。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张先生对吃特别讲究，他吃的东西既要味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道好，颜色又要美。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8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use of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不但…也…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又…又…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are very similar, but when a speaker uses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the addition is clearly incremental.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学习外语不但要练习听和说，也要认字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写字。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（重要性相当的两件事）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Items are of similar importance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5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学习外语既要练习听和说，又要认字写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字。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（要做的事可眞多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Studying languages requires a lot of work.)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19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他让我在一个礼拜以内把这份报告写完。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这怎么可能？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在台湾宅配很快，一般来说，下订单以后，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24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小时以内就能收到商品。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外套的价格，只要是在两千块以内，我都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接受。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07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他找的房子不但要在捷运站附近，而且离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公司坐捷运一定要在十站以内。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我的体力还不错，三千公尺以内，我想我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跑得完。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48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959</Words>
  <Application>Microsoft Office PowerPoint</Application>
  <PresentationFormat>如螢幕大小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靠  to rely on, by means of</vt:lpstr>
      <vt:lpstr>I. 靠  to rely on, by means of</vt:lpstr>
      <vt:lpstr>II. 既…又…  not only…, but…as well</vt:lpstr>
      <vt:lpstr>II. 既…又…  not only…, but…as well</vt:lpstr>
      <vt:lpstr>II. 既…又…  not only…, but…as well</vt:lpstr>
      <vt:lpstr>II. 既…又…  not only…, but…as well</vt:lpstr>
      <vt:lpstr>III. …以内  within …</vt:lpstr>
      <vt:lpstr>III. …以内  within …</vt:lpstr>
      <vt:lpstr>IV. 占  to constitute</vt:lpstr>
      <vt:lpstr>V. （在）NP上  regarding NP</vt:lpstr>
      <vt:lpstr>V. （在）NP上  regarding NP</vt:lpstr>
      <vt:lpstr>VI. 给…带来  to bring… to…</vt:lpstr>
      <vt:lpstr>VII. 结果  consequently, in the end</vt:lpstr>
      <vt:lpstr>VII. 结果  consequently, in 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10</cp:revision>
  <dcterms:created xsi:type="dcterms:W3CDTF">2006-08-16T00:00:00Z</dcterms:created>
  <dcterms:modified xsi:type="dcterms:W3CDTF">2018-04-25T09:18:14Z</dcterms:modified>
</cp:coreProperties>
</file>