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979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我住院了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53187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I'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m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Stayin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 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in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the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Hospital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2648" y="942851"/>
            <a:ext cx="5286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311975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伤</a:t>
            </a:r>
            <a:endParaRPr sz="14800" dirty="0">
              <a:latin typeface="標楷體"/>
              <a:cs typeface="標楷體"/>
            </a:endParaRPr>
          </a:p>
          <a:p>
            <a:pPr marR="3119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injury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骨折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gǔzhé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552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fracture, break a bone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片子</a:t>
            </a:r>
            <a:endParaRPr sz="14800" dirty="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piànzi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66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(X-ray) ﬁlm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开刀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kāidāo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9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have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病人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patient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147" y="942851"/>
            <a:ext cx="6245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情况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qíngkuàng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6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situation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紧急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08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26220" y="942851"/>
            <a:ext cx="6448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148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病床</a:t>
            </a:r>
            <a:endParaRPr sz="14800" dirty="0">
              <a:latin typeface="標楷體"/>
              <a:cs typeface="標楷體"/>
            </a:endParaRPr>
          </a:p>
          <a:p>
            <a:pPr marR="2148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bìngchuáng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67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hospital bed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要命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yàomìng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77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murderous, horrible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打针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dǎzhēn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16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inject, give a shot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住院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45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stay in a hospital, be hospitalized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止痛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zhǐtòng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345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kill pain (lit. stop pain)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手术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1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operation,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警察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jǐngchá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危险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wéixiǎn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danger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至于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40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as to, regarding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部位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0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(body) part, location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恢复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huīfù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recover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伤口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wound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哎呀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āiya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interjection for realization of something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784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important, oh no, yikes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出车祸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	chēhuò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899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 an automobile accident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脸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6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赶时间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	shíjiān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88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in a hurry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64617" y="942851"/>
            <a:ext cx="64096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1869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撞倒</a:t>
            </a:r>
            <a:endParaRPr sz="14800" dirty="0">
              <a:latin typeface="標楷體"/>
              <a:cs typeface="標楷體"/>
            </a:endParaRPr>
          </a:p>
          <a:p>
            <a:pPr marR="2186305" algn="ctr">
              <a:lnSpc>
                <a:spcPct val="100000"/>
              </a:lnSpc>
              <a:spcBef>
                <a:spcPts val="655"/>
              </a:spcBef>
              <a:tabLst>
                <a:tab pos="2868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	dǎo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6951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knock down, knock over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救护车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2108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jiùhù	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425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ambulance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照</a:t>
            </a:r>
            <a:r>
              <a:rPr sz="14800" spc="-37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X</a:t>
            </a:r>
            <a:r>
              <a:rPr sz="14800" spc="-37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光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954530" algn="l"/>
                <a:tab pos="2843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	X	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take an X-ray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动手术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dòng	shǒushù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510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have/unde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a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医美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yīměi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493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cosmetic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合理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6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reasonable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休假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take time oﬀ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迷人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99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charming, attractive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职场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zhíchǎng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workplace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8924" y="942851"/>
            <a:ext cx="6149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受伤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shòushāng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be injured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竞争力</a:t>
            </a:r>
            <a:endParaRPr sz="14800" dirty="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  <a:tabLst>
                <a:tab pos="383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jìngzhēng	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9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competitive edge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调查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diàochá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1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surve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investigation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整型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05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plastic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增加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zēngjiā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0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increase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自信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zìxìn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74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self-conﬁdence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外表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wàibiǎo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5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appearance, exterior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普通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pǔtōng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common, ordinary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从事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cóngshì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7618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be engaged in, work in (a ﬁeld of work)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医治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heal, cure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一向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4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have always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9046" y="942851"/>
            <a:ext cx="5540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8657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撞</a:t>
            </a:r>
            <a:endParaRPr sz="14800" dirty="0">
              <a:latin typeface="標楷體"/>
              <a:cs typeface="標楷體"/>
            </a:endParaRPr>
          </a:p>
          <a:p>
            <a:pPr marR="2865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47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hit, collide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一般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6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general, most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主要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23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primar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待遇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78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7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public; government-run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外科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wàikē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72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department of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超过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chāoguò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exceed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倍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3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times, -fold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另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anothe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additional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价值观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jiàzhíguān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values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尊敬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zūnjìng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7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respect, respectful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遵守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zūnshǒu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574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obe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follo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comply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告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53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sue, bring suit against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平均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píngjūn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average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医疗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yīliáo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89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medical treatment, health care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怪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2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blame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爱林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àilín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79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female person's name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微整型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	zhěngxíng</a:t>
            </a:r>
            <a:endParaRPr sz="7200" dirty="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micro-cosmetic su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plastic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face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7868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contouring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数一数二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shùyī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shù’èr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8" y="5745018"/>
            <a:ext cx="761770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the top or best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…, leading…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人际关系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rénjì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guānxì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1567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interpersonal relations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44935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动不动就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dòng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bú	dòng	jiù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2641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do something impetuously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找回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954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zhǎo	huí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894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rediscove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retrieve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规则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guīzé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rules, regulations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报警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bàojǐng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293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report to (or call) the police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急诊室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jízhěnshì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6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eme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gency room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631</Words>
  <Application>Microsoft Office PowerPoint</Application>
  <PresentationFormat>如螢幕大小 (4:3)</PresentationFormat>
  <Paragraphs>275</Paragraphs>
  <Slides>69</Slides>
  <Notes>69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69</vt:i4>
      </vt:variant>
    </vt:vector>
  </HeadingPairs>
  <TitlesOfParts>
    <vt:vector size="7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数一数二 shùyī shù’èr</vt:lpstr>
      <vt:lpstr>人际关系 rénjì guānxì</vt:lpstr>
      <vt:lpstr>动不动就 dòng bú dòng jiù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</cp:revision>
  <dcterms:created xsi:type="dcterms:W3CDTF">2017-05-11T17:08:26Z</dcterms:created>
  <dcterms:modified xsi:type="dcterms:W3CDTF">2018-04-18T09:32:09Z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