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51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2688590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台湾故事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Stor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of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第十一课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军队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0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arm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military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烧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54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1893" y="942851"/>
            <a:ext cx="641540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1672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城墙</a:t>
            </a:r>
            <a:endParaRPr sz="14800" dirty="0">
              <a:latin typeface="標楷體"/>
              <a:cs typeface="標楷體"/>
            </a:endParaRPr>
          </a:p>
          <a:p>
            <a:pPr marR="2166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chéngqiáng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city walls, defensive walls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头发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3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甚至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shènzhì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even, even to the point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打仗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02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engage in warfare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少数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shǎoshù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91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minorit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few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kāikěn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open up land for farming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将军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军人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jūnrén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4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military service member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 (Classical Chinese)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ﬂatland, plains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population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血统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xiětǒng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blood, bloodline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喽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lou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546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 sentence-ﬁnal particle meaning 'in that case'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孙子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sūnzi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领土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lǐngtǔ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territory (of a nation)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男性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nánxìng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禁止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forbid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娶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a woman in marriage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相信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believe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重建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chóngjiàn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rebuild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精彩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jīngcǎi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050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splendid, brilliant as (of a performance)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50217" y="942851"/>
            <a:ext cx="73240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12725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红毛城</a:t>
            </a:r>
            <a:endParaRPr sz="14800" dirty="0">
              <a:latin typeface="標楷體"/>
              <a:cs typeface="標楷體"/>
            </a:endParaRPr>
          </a:p>
          <a:p>
            <a:pPr marR="127190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Hóngmáo	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186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Fort Santo Domingo, lit. red-hair city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东方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Dōngfāng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15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East, the Orient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淡水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Dànshuǐ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1703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amsui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汉人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Hàn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Han-ethnic Chinese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郑成功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	Chénggōng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Koxinga, 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国姓爷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1624-1662, who ruled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649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 against the Manchu sovereignty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91196" y="942851"/>
            <a:ext cx="6283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明朝</a:t>
            </a:r>
            <a:endParaRPr sz="14800" dirty="0">
              <a:latin typeface="標楷體"/>
              <a:cs typeface="標楷體"/>
            </a:endParaRPr>
          </a:p>
          <a:p>
            <a:pPr marR="2313305" algn="ctr">
              <a:lnSpc>
                <a:spcPct val="100000"/>
              </a:lnSpc>
              <a:spcBef>
                <a:spcPts val="655"/>
              </a:spcBef>
              <a:tabLst>
                <a:tab pos="220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	cháo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08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Dynast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1368-1644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中南美洲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93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Zhōngnán	Měizhōu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94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South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清朝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20694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	cháo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250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Qing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Dynast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1644-19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大清帝国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Dàqīng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dìguó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42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Qing Empire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the end, after 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轮到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lúndào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44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one's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turn, it's up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十七世纪初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007235" algn="l"/>
                <a:tab pos="3811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shíqī	shìjì	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4905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17th century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defeat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十七世纪末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007235" algn="l"/>
                <a:tab pos="3811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shíqī	shìjì	mò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65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17th century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餐桌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cānzhuō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dining 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中式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Chinese-style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套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427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set of (books, clothes, equipment etc)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烧饼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shāobǐng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clay oven sesame seed biscuits, like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Indian</a:t>
            </a:r>
            <a:r>
              <a:rPr lang="zh-TW" altLang="en-US" sz="3200" dirty="0">
                <a:solidFill>
                  <a:srgbClr val="231F20"/>
                </a:solidFill>
                <a:latin typeface="標楷體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標楷體"/>
                <a:cs typeface="Times New Roman"/>
              </a:rPr>
              <a:t>‘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nan’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油条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yóutiáo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5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deep-fried dough sticks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饭团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fàntuán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rice rolls with various ﬁllings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世纪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century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豆浆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dòujiāng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soy milk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内战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civil war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人民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people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摊子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6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roadside stand, vendor's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菜单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càidān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menu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萝卜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daikon radish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接着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jiēzhe</a:t>
            </a:r>
            <a:endParaRPr sz="7200" dirty="0">
              <a:latin typeface="Times New Roman"/>
              <a:cs typeface="Times New Roman"/>
            </a:endParaRPr>
          </a:p>
          <a:p>
            <a:pPr marR="2698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continue, to pick up where something left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74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3334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3901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战争</a:t>
            </a:r>
            <a:endParaRPr sz="14800" dirty="0">
              <a:latin typeface="標楷體"/>
              <a:cs typeface="標楷體"/>
            </a:endParaRPr>
          </a:p>
          <a:p>
            <a:pPr marR="2389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zhànzhēng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0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continual, incessant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迁移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qiānyí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96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migrate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贸易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màoyì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34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mostl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the majority of cases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困难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9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diﬃcult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节俭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jiéjiǎn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frugal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主妇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housewife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煎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pan fry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菜色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càisè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variety of dishes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and, as well 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美味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delicious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点心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diǎnxīn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desserts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8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Japanese-style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商业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commerce, business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饮食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food, diet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深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deep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蒋介石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15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	Jièshí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8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Chiang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Kai-Shek, 1887-1975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国共内战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303501" cy="23555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4695">
              <a:lnSpc>
                <a:spcPct val="100000"/>
              </a:lnSpc>
              <a:tabLst>
                <a:tab pos="2538095" algn="l"/>
                <a:tab pos="4798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	Gòng	nèizhàn</a:t>
            </a:r>
            <a:endParaRPr sz="7200" dirty="0">
              <a:latin typeface="Times New Roman"/>
              <a:cs typeface="Times New Roman"/>
            </a:endParaRPr>
          </a:p>
          <a:p>
            <a:pPr marL="12700" marR="5080">
              <a:lnSpc>
                <a:spcPct val="73800"/>
              </a:lnSpc>
              <a:spcBef>
                <a:spcPts val="440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the Chinese Civil</a:t>
            </a:r>
            <a:r>
              <a:rPr sz="30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0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ar (i.e., between the Kuomintang and the Communists), 1927-1937</a:t>
            </a:r>
            <a:r>
              <a:rPr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1945-1950</a:t>
            </a:r>
            <a:endParaRPr lang="zh-TW" altLang="en-US" sz="30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客家人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Kèjiā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7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Hakka people, a branch of 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闽南人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072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Mǐnnán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4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Southern Min people, also called Hokkien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蛋饼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	bǐng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egg wrap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打输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13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defeated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摆摊子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	tānzi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3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set up a vendor's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萝卜糕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	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daikon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cakes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利益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gains, beneﬁt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烹饪课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173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pēngrèn	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cooking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晒干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shài	gān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sun dry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各种各样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gèzhǒng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gèyàng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689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various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types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殖民统治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zhímín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tǒngzhì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728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colonise and rule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味噌汤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2753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wèizēng	tāng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64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miso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soup (Japanese food)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萝卜干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luóbo	gān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dried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daikon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进一步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  <a:tab pos="2133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yī	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further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派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18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send, dispatch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754</Words>
  <Application>Microsoft Office PowerPoint</Application>
  <PresentationFormat>如螢幕大小 (4:3)</PresentationFormat>
  <Paragraphs>344</Paragraphs>
  <Slides>86</Slides>
  <Notes>86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86</vt:i4>
      </vt:variant>
    </vt:vector>
  </HeadingPairs>
  <TitlesOfParts>
    <vt:vector size="9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中南美洲 Zhōngnán Měizhōu</vt:lpstr>
      <vt:lpstr>PowerPoint 簡報</vt:lpstr>
      <vt:lpstr>大清帝国 Dàqīng dìguó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各种各样 gèzhǒng gèyàng</vt:lpstr>
      <vt:lpstr>殖民统治 zhímín tǒngzhì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dc:creator>user</dc:creator>
  <cp:lastModifiedBy>user</cp:lastModifiedBy>
  <cp:revision>2</cp:revision>
  <dcterms:created xsi:type="dcterms:W3CDTF">2017-05-11T17:07:05Z</dcterms:created>
  <dcterms:modified xsi:type="dcterms:W3CDTF">2018-04-18T09:35:40Z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