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4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6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0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1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7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9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4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9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5794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我想做自己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long since…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你的平板电脑我早就修理好了，你怎么不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记得呢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妈妈煮的水饺，早就被弟弟吃光了。你吃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48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starting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学生总是说从明天起，我要好好地念书，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不让父母失望。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那个语言中心规定从今年秋天起，申请奖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学金的学生，成绩要有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85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因为放暑假的关系，学校的图书馆从后天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起，上午九点才开门。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69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starting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你弄错了。百货公司打折活动是从十月十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号起，不是十月一号。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那个展览馆从下星期一起到下个月三十一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号，要举行电脑展。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053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他的成绩不错，可是却没通过研究所的面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在那家面包店当学徒，虽然辛苦，却让他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大开眼界。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我昨天买的外套，里面破了一个洞，但是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店员却不让我退换。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002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早上出门的时候还出太阳，没想到现在却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下起雨来了。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那家小吃店虽然没有招牌，生意却好得不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934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therefore, consequently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我奶奶一个人住，因为怕孤单而养了两只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很多人因为想学道地的西班牙文而去西班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那个小镇因为今年芒果收成很好而打算举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行庆祝活动。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640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therefore, consequently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她因为衣服、鞋子都发霉了而决定去买除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湿机。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王小姐因为男朋友忘了送她生日礼物而气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得不想跟他说话。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925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经过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经过父母多次的说明，她才明白要成功非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努力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他的喉咙经过多天的休息，最近好一点了。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你并没有经过学校的同意，怎么可以使用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体育馆？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我是经过两年的准备，才考上公务员的。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0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it's not…, then it’s…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我新买的手机不是收不到讯号，就是自动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关机，我非拿去门市退换不可。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桌上这件外套我想不是敏萱的，就是雅婷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放假的时候，他不是上网玩游戏，就是在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家看漫画，放松心情。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63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it's not…, then it’s…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他整天不是抱怨工作太多，就是抱怨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薪水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太少，让人听得好烦。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暑假，他不是去打工，就是回家照顾爷爷，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所以没时间跟我们玩。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你不是要跟女朋友去听五月天的演唱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会吗？怎么还在这里？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气死我了。她说要准备明天的报告，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她不去算了，你不要生气了。</a:t>
            </a:r>
            <a:endParaRPr lang="en-US" altLang="zh-TW" sz="3200" b="1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你昨天会计的考试，成绩怎么样？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真不好。算了，算了。今天不说这个。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173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小王说他对唱歌没兴趣，晚上不去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那就算了。我自己去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没想到我最喜欢的羊毛外套破了一个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既然破了一个大洞，就丢了算了。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587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我告诉小明炸的东西对身体不好，不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要常吃，他总是不听。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他不听算了，你别难过了。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5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这样一来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that 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听说陈平这个学期有好几门课被当。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这样一来，他明年恐怕没办法毕业了。</a:t>
            </a:r>
            <a:endParaRPr lang="en-US" altLang="zh-TW" sz="3500" b="1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我先生下星期要带孩子去美国旅行一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个月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真的啊。这样一来，你就不必天天做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饭了。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电视新闻说这个周末有台风要来。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这样一来，我们就不能去海边玩了。</a:t>
            </a:r>
            <a:endParaRPr lang="en-US" altLang="zh-TW" sz="35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835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这样一来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that 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妈妈建议让弟弟下课以后去学游泳、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书法跟网球。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太好了。这样一来，他就不会整天在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家看电视、打电玩了。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最近三个星期，我住的城市几乎天天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下雨。而且新闻还说，下个礼拜雨还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不会停。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这样一来，你的衣服、鞋子不是就都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发霉了吗？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640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long since…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我只见过陈平几次面，早就对他没印象了。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五月天演唱会的票，我早就买了，你不必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担心。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那条路上早就没有日本人留下来的木造房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子了，我们还要去吗？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154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1212</Words>
  <Application>Microsoft Office PowerPoint</Application>
  <PresentationFormat>如螢幕大小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不是…就是…  if it's not…, then it’s…</vt:lpstr>
      <vt:lpstr>I. 不是…就是…  if it's not…, then it’s…</vt:lpstr>
      <vt:lpstr>II. 算了   forget it, drop it</vt:lpstr>
      <vt:lpstr>II. 算了   forget it, drop it</vt:lpstr>
      <vt:lpstr>II. 算了   forget it, drop it</vt:lpstr>
      <vt:lpstr>III. 这样一来  that being the case, that way</vt:lpstr>
      <vt:lpstr>III. 这样一来  that being the case, that way</vt:lpstr>
      <vt:lpstr>IV. 早就…了  long since…</vt:lpstr>
      <vt:lpstr>IV. 早就…了  long since…</vt:lpstr>
      <vt:lpstr>V. 从…起  starting from…</vt:lpstr>
      <vt:lpstr>V. 从…起  starting from…</vt:lpstr>
      <vt:lpstr>VI. 却  however</vt:lpstr>
      <vt:lpstr>VI. 却  however</vt:lpstr>
      <vt:lpstr>VII. 因为…而…  therefore, consequently</vt:lpstr>
      <vt:lpstr>VII. 因为…而…  therefore, consequently</vt:lpstr>
      <vt:lpstr>VIII. 经过  after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2006-08-16T00:00:00Z</dcterms:created>
  <dcterms:modified xsi:type="dcterms:W3CDTF">2018-04-25T09:18:09Z</dcterms:modified>
</cp:coreProperties>
</file>