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7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5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470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0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65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74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51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21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02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493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52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61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173605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第一课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开学了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School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Starts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 whether or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我爸爸不管工作忙不忙，天天都去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健身房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运动。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不管那里的环境怎么样，他都要搬去那里。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不管蒸鱼还是炸鱼，我都不吃。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不管上几点的课，他都会迟到。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不管妈妈同不同意，我都要去美国念书。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2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 whether or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88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Interrogative pronouns like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什么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要是你有问题，不管什么时候都可以打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电话给我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A-not-A question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不管父母同不同意，他都要念会计系。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Choice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question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老师说不管天气好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还是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坏，学生都不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可以迟到。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91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的话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if, supposing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49224" y="1828800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酸辣汤太辣的话，你就别喝了。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你想转系的话，最好先跟父母讨论。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学生要参加社团的话，得先上网填申请表。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我觉得外语能力不错的话，念国际关系系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比较适合。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美美说拿到奖学金的话，就请我们看电影。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83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的话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if, supposing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如果你觉得这里太吵的话，我们可以换一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个地方继续聊。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要是爸爸给我的生活费不够的话，我就得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打工。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1544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不到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less than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博物院的人说不到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岁的小孩子，不可以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进去参观。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这支手机不到五千块，真便宜。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老师说成绩不到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85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分，不可以申请奖学金。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安德思来台湾还不到半年，就认识了不少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台湾朋友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昨天的作业那么多，可是罗珊蒂不到一个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小时就写完了。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05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差一点（就）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almost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前天的演讲真没意思，我差一点睡着了。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上次我哥哥去爬山的时候，差一点迷路。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为了健康，他差一点就搬到乡下去住。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上个星期他在图书馆念书，背包差一点被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偷走。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王月文的生日，我差一点就忘了送她礼物。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03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差一点（就）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almost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外面的雨很大，我差一点来不了。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他昨天告诉我的事情，我差不多都忘了。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6301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恐怕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probably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压力太大，恐怕会影响身体健康。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网路虽然把世界变小了，但是人跟人的关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系恐怕更远了。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我租的房子，合约快到期了，恐怕得搬家。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走快一点吧。去晚了，恐怕小陈会生气。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明天的报告，我还没准备好，今天恐怕得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熬夜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58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好不容易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finally managed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爸爸好不容易才答应让我去美国念书，我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要更用功。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好不容易拿到奖学金，怎么就要回国了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下了两星期的雨，今天好不容易才停。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好不容易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看到一双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shuāng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pair)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喜欢的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鞋子，没想到这么贵。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他做了一大碗猪脚面线，我好不容易才吃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5006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Instantly without Prior Warning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说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你不喜欢你的班吗？怎么说换班就换班？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台北的天气真奇怪，说下雨就下雨。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小明怎么了？怎么说走就走？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美美上个月刚来台湾，怎么说回国就回国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李老师很严，常常说考试就考试，学生都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觉得压力很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8397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849</Words>
  <Application>Microsoft Office PowerPoint</Application>
  <PresentationFormat>如螢幕大小 (4:3)</PresentationFormat>
  <Paragraphs>88</Paragraphs>
  <Slides>11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21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…的话  if, supposing</vt:lpstr>
      <vt:lpstr>I. …的话  if, supposing</vt:lpstr>
      <vt:lpstr>II. 不到  less than</vt:lpstr>
      <vt:lpstr>III. 差一点（就）… almost</vt:lpstr>
      <vt:lpstr>III. 差一点（就）… almost</vt:lpstr>
      <vt:lpstr>IV. 恐怕…   probably</vt:lpstr>
      <vt:lpstr>V. 好不容易  finally managed to</vt:lpstr>
      <vt:lpstr>VI. Instantly without Prior Warning with       说…就…</vt:lpstr>
      <vt:lpstr>VII. 不管…都…            regardless of whether or not</vt:lpstr>
      <vt:lpstr>VII. 不管…都…            regardless of whether or not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18</cp:revision>
  <dcterms:created xsi:type="dcterms:W3CDTF">2006-08-16T00:00:00Z</dcterms:created>
  <dcterms:modified xsi:type="dcterms:W3CDTF">2018-04-25T09:17:17Z</dcterms:modified>
</cp:coreProperties>
</file>