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430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534410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我要去投票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I'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Cas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25" dirty="0">
                <a:solidFill>
                  <a:srgbClr val="075295"/>
                </a:solidFill>
                <a:latin typeface="Times New Roman"/>
                <a:cs typeface="Times New Roman"/>
              </a:rPr>
              <a:t>V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ote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第十二课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劝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9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persuade, to 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而已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5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onl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merely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民主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democratic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表达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biǎodá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express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公共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gōnggòng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public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议题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issue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核能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nuclear power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电厂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 plant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由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up to, by (a doer)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专家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expert, specialist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投票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tóupiào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8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vote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全面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4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comprehensively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9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public will, popular opinion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代表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representative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处理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chǔlǐ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deal with, handle, tackle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953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3012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政党</a:t>
            </a:r>
            <a:endParaRPr sz="14800" dirty="0">
              <a:latin typeface="標楷體"/>
              <a:cs typeface="標楷體"/>
            </a:endParaRPr>
          </a:p>
          <a:p>
            <a:pPr marR="2300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zhèngdǎng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0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political party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难道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9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Could it be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that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…?, Is it that…?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满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宪法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1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constitution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投票权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971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tóupiào	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7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right to vote, suﬀrage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选举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xuǎnjǔ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抱歉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bàoqiàn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4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sorr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apologetic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权利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mean, indicate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反映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reﬂect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为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服务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66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serve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职位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任期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 of 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选民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voters, electorate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73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perfect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积极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jījí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activel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take it upon oneself to, take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initiative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表妹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biǎomèi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younger female cousin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最佳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9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the very best, the best possible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推销员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tuīxiāo	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salesperson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有道理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	dàolǐ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580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there's some truth (to what you are saying)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候选人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hòuxuǎn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candidate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学术界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xuéshùjiè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469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academia, the academic ﬁelds or circles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63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26949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从政</a:t>
            </a:r>
            <a:endParaRPr sz="14800" dirty="0">
              <a:latin typeface="標楷體"/>
              <a:cs typeface="標楷體"/>
            </a:endParaRPr>
          </a:p>
          <a:p>
            <a:pPr marR="2268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65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engage in politics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政策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辞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1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quit, resign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头脑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brain, mind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反核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  <a:tabLst>
                <a:tab pos="139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	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anti-nuclear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改革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gǎigé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reforms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0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opinion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教育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education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方面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2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the areas of (an issue)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得到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5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obtain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连任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liánrèn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12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serve a successive term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届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54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term, tenure of elected 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支持度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zhīchídù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approval rating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落选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luòxuǎn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an election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得票率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dépiàolǜ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28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percentage of votes received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游行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demonstration, rally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预期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暂时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712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temporaril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 the time being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老家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hometown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形象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472" y="942851"/>
            <a:ext cx="63595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3641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商量</a:t>
            </a:r>
            <a:endParaRPr sz="14800" dirty="0">
              <a:latin typeface="標楷體"/>
              <a:cs typeface="標楷體"/>
            </a:endParaRPr>
          </a:p>
          <a:p>
            <a:pPr marR="23634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shāngliáng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1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confe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consult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人脉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network of people, contacts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弱势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ruòshì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05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disadvantaged (lit. weak power)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tuìxiū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retire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事业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4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business, career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捐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donate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政治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义务</a:t>
            </a:r>
            <a:endParaRPr sz="14800" dirty="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yìwù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voluntee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on a voluntary basis, to do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something gratis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经费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竞选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jìngxuǎn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44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run for (an oﬃce)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也许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yěxǔ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perhaps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政治界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7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world of politics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权力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辞掉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cídiào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8003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quit, resign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83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propose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国民年金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guómín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niánjīn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799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pension (scheme)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中间选民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zhōngjiān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xuǎnmín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5996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swing voters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热衷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8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enthusiastic about, passionate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一阵子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894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	zhèn	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372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while, a short duration of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下一步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yí	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94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next step (in doing things)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尽可能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kěnéng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41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 far as possible, do one's best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出版社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chūbǎn	shè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publishing company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捐出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juānchū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51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donate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二手书</a:t>
            </a:r>
            <a:endParaRPr sz="14800" dirty="0">
              <a:latin typeface="標楷體"/>
              <a:cs typeface="標楷體"/>
            </a:endParaRPr>
          </a:p>
          <a:p>
            <a:pPr marR="1525905" algn="ctr">
              <a:lnSpc>
                <a:spcPct val="100000"/>
              </a:lnSpc>
              <a:spcBef>
                <a:spcPts val="655"/>
              </a:spcBef>
              <a:tabLst>
                <a:tab pos="266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èrshǒu	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7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secondhand book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前途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qiántú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9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future, prospects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779</Words>
  <Application>Microsoft Office PowerPoint</Application>
  <PresentationFormat>如螢幕大小 (4:3)</PresentationFormat>
  <Paragraphs>340</Paragraphs>
  <Slides>85</Slides>
  <Notes>85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85</vt:i4>
      </vt:variant>
    </vt:vector>
  </HeadingPairs>
  <TitlesOfParts>
    <vt:vector size="9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国民年金 guómín niánjīn</vt:lpstr>
      <vt:lpstr>中间选民 zhōngjiān xuǎnmín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dc:creator>user</dc:creator>
  <cp:lastModifiedBy>user</cp:lastModifiedBy>
  <cp:revision>2</cp:revision>
  <dcterms:created xsi:type="dcterms:W3CDTF">2017-05-11T17:07:46Z</dcterms:created>
  <dcterms:modified xsi:type="dcterms:W3CDTF">2018-04-18T09:39:34Z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